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  <p:sldId id="260" r:id="rId6"/>
    <p:sldId id="265" r:id="rId7"/>
    <p:sldId id="262" r:id="rId8"/>
    <p:sldId id="261" r:id="rId9"/>
    <p:sldId id="263" r:id="rId10"/>
    <p:sldId id="266" r:id="rId11"/>
    <p:sldId id="267" r:id="rId12"/>
    <p:sldId id="272" r:id="rId13"/>
    <p:sldId id="268" r:id="rId14"/>
    <p:sldId id="269" r:id="rId15"/>
    <p:sldId id="270" r:id="rId16"/>
    <p:sldId id="271" r:id="rId17"/>
    <p:sldId id="264" r:id="rId18"/>
    <p:sldId id="25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jp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de-de/foto/fazit-wort-aus-gelben-kacheln-1888005/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fr/photo/1201352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agenda-work-balance-366244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problem-analysis-solution-hand-67054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3915" y="-1231990"/>
            <a:ext cx="12779829" cy="4898846"/>
          </a:xfrm>
        </p:spPr>
        <p:txBody>
          <a:bodyPr>
            <a:normAutofit/>
          </a:bodyPr>
          <a:lstStyle/>
          <a:p>
            <a:pPr algn="ctr"/>
            <a:r>
              <a:rPr lang="en-GB" sz="6200" b="1" dirty="0"/>
              <a:t>O</a:t>
            </a:r>
            <a:r>
              <a:rPr lang="en-US" sz="6200" b="1" dirty="0"/>
              <a:t>NE STOP SOLUTIONS</a:t>
            </a:r>
            <a:r>
              <a:rPr lang="en-US" sz="6200" dirty="0"/>
              <a:t> </a:t>
            </a:r>
            <a:r>
              <a:rPr lang="en-US" sz="5400" dirty="0"/>
              <a:t>Empowering Education by 1 Click….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8984" y="5004433"/>
            <a:ext cx="6269347" cy="1021498"/>
          </a:xfrm>
        </p:spPr>
        <p:txBody>
          <a:bodyPr>
            <a:normAutofit fontScale="92500"/>
          </a:bodyPr>
          <a:lstStyle/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Raghav (Reg no. 12217111)</a:t>
            </a: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Hitesh bhandari (Reg no. 12220814)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black square with a black background&#10;&#10;Description automatically generated">
            <a:extLst>
              <a:ext uri="{FF2B5EF4-FFF2-40B4-BE49-F238E27FC236}">
                <a16:creationId xmlns:a16="http://schemas.microsoft.com/office/drawing/2014/main" id="{425D3187-D10F-0AC0-C3F1-8CB30AA85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682" y="135683"/>
            <a:ext cx="1942121" cy="159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7F8144-E0BD-5963-8877-EFFBAFE83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143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7F8144-E0BD-5963-8877-EFFBAFE83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791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7F8144-E0BD-5963-8877-EFFBAFE83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615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7F8144-E0BD-5963-8877-EFFBAFE83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750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8FA0-E53D-C2A6-045E-CF8F4986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CONCLUSION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A2346-FFBF-AAF7-DBA3-2EAF8AC57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In closing, "One Stop Solutions" stands</a:t>
            </a:r>
          </a:p>
          <a:p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at the forefront of educational innovation,</a:t>
            </a:r>
          </a:p>
          <a:p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streamlining access to diverse study materials.</a:t>
            </a:r>
          </a:p>
          <a:p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Together, we pave the way for an inclusive</a:t>
            </a:r>
          </a:p>
          <a:p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learning environment, revolutionizing the </a:t>
            </a:r>
          </a:p>
          <a:p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educational landscape one click at a time.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B03456-FBB3-CFB2-7358-30A2CA3E11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874285" y="2187388"/>
            <a:ext cx="5950161" cy="310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115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3" y="-362705"/>
            <a:ext cx="6478012" cy="4898846"/>
          </a:xfrm>
        </p:spPr>
        <p:txBody>
          <a:bodyPr>
            <a:normAutofit/>
          </a:bodyPr>
          <a:lstStyle/>
          <a:p>
            <a:r>
              <a:rPr lang="en-GB" sz="6200" dirty="0"/>
              <a:t>THANK YOU</a:t>
            </a:r>
            <a:endParaRPr lang="en-US" sz="6200" dirty="0"/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38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8FA0-E53D-C2A6-045E-CF8F4986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INTRODUCTION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A2346-FFBF-AAF7-DBA3-2EAF8AC57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726531"/>
            <a:ext cx="5630091" cy="3760891"/>
          </a:xfrm>
        </p:spPr>
        <p:txBody>
          <a:bodyPr>
            <a:normAutofit/>
          </a:bodyPr>
          <a:lstStyle/>
          <a:p>
            <a:r>
              <a:rPr lang="en-US" dirty="0"/>
              <a:t>Say goodbye to wasted time searching for resources, especially during exams. We offer easy access to all study materials in one place, boasting a user-friendly interface for seamless navigation. Save time, study smarter with us.</a:t>
            </a:r>
          </a:p>
        </p:txBody>
      </p:sp>
      <p:pic>
        <p:nvPicPr>
          <p:cNvPr id="4" name="Picture Placeholder 10">
            <a:extLst>
              <a:ext uri="{FF2B5EF4-FFF2-40B4-BE49-F238E27FC236}">
                <a16:creationId xmlns:a16="http://schemas.microsoft.com/office/drawing/2014/main" id="{B2DEA53F-92ED-94B1-CB17-18F97C11F0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641" t="244" r="2028" b="559"/>
          <a:stretch/>
        </p:blipFill>
        <p:spPr>
          <a:xfrm>
            <a:off x="6956189" y="1874365"/>
            <a:ext cx="4364822" cy="3994727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4787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8FA0-E53D-C2A6-045E-CF8F4986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LANGUAGES USED: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A2346-FFBF-AAF7-DBA3-2EAF8AC57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u="sng" dirty="0"/>
              <a:t>HTML:</a:t>
            </a:r>
            <a:r>
              <a:rPr lang="en-GB" dirty="0"/>
              <a:t> Defines the basic layout of our website</a:t>
            </a:r>
          </a:p>
          <a:p>
            <a:r>
              <a:rPr lang="en-GB" b="1" u="sng" dirty="0"/>
              <a:t>CSS:</a:t>
            </a:r>
            <a:r>
              <a:rPr lang="en-GB" dirty="0"/>
              <a:t> CSS has been used to enhance the website and add various formatting and styles to it.</a:t>
            </a:r>
          </a:p>
          <a:p>
            <a:br>
              <a:rPr lang="en-GB" dirty="0"/>
            </a:br>
            <a:r>
              <a:rPr lang="en-GB" b="1" u="sng" dirty="0"/>
              <a:t>JAVASCRIPT:</a:t>
            </a:r>
            <a:r>
              <a:rPr lang="en-GB" dirty="0"/>
              <a:t> </a:t>
            </a:r>
            <a:r>
              <a:rPr lang="en-GB" dirty="0" err="1"/>
              <a:t>Javascript</a:t>
            </a:r>
            <a:r>
              <a:rPr lang="en-GB" dirty="0"/>
              <a:t> has been used to create dynamic and interactive web pages.</a:t>
            </a:r>
          </a:p>
          <a:p>
            <a:br>
              <a:rPr lang="en-GB" dirty="0"/>
            </a:br>
            <a:r>
              <a:rPr lang="en-GB" b="1" u="sng" dirty="0"/>
              <a:t>JQUERY:</a:t>
            </a:r>
            <a:r>
              <a:rPr lang="en-GB" dirty="0"/>
              <a:t> </a:t>
            </a:r>
            <a:r>
              <a:rPr lang="en-GB" dirty="0" err="1"/>
              <a:t>Jquery</a:t>
            </a:r>
            <a:r>
              <a:rPr lang="en-GB" dirty="0"/>
              <a:t> is used to make the </a:t>
            </a:r>
            <a:r>
              <a:rPr lang="en-GB" dirty="0" err="1"/>
              <a:t>js</a:t>
            </a:r>
            <a:r>
              <a:rPr lang="en-GB" dirty="0"/>
              <a:t> code easier and wrap the multiple lines into single line of code.</a:t>
            </a:r>
          </a:p>
          <a:p>
            <a:br>
              <a:rPr lang="en-GB" dirty="0"/>
            </a:br>
            <a:r>
              <a:rPr lang="en-GB" b="1" u="sng" dirty="0"/>
              <a:t>BOOTSTRAP: </a:t>
            </a:r>
            <a:r>
              <a:rPr lang="en-GB" dirty="0"/>
              <a:t>Bootstrap is used in our website to add responsiveness to it.</a:t>
            </a:r>
          </a:p>
          <a:p>
            <a:endParaRPr lang="en-GB" dirty="0"/>
          </a:p>
        </p:txBody>
      </p:sp>
      <p:pic>
        <p:nvPicPr>
          <p:cNvPr id="2050" name="Picture 2" descr="The ultimate directory of frontend coding languages">
            <a:extLst>
              <a:ext uri="{FF2B5EF4-FFF2-40B4-BE49-F238E27FC236}">
                <a16:creationId xmlns:a16="http://schemas.microsoft.com/office/drawing/2014/main" id="{DA5E8623-575E-7203-20B5-26EA51CBD8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66"/>
          <a:stretch/>
        </p:blipFill>
        <p:spPr bwMode="auto">
          <a:xfrm>
            <a:off x="7337388" y="133544"/>
            <a:ext cx="4555191" cy="1710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62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8FA0-E53D-C2A6-045E-CF8F4986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PURPOSE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A2346-FFBF-AAF7-DBA3-2EAF8AC57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en-GB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r>
              <a:rPr lang="en-GB" sz="21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The purpose of 'One Stop Solutions' is to</a:t>
            </a:r>
          </a:p>
          <a:p>
            <a:r>
              <a:rPr lang="en-GB" sz="21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revolutionize education by offering a </a:t>
            </a:r>
          </a:p>
          <a:p>
            <a:r>
              <a:rPr lang="en-GB" sz="21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centralized platform for accessing diverse</a:t>
            </a:r>
          </a:p>
          <a:p>
            <a:r>
              <a:rPr lang="en-GB" sz="21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study materials. Our goal is to streamline</a:t>
            </a:r>
          </a:p>
          <a:p>
            <a:r>
              <a:rPr lang="en-GB" sz="21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the learning journey, promote collaboration</a:t>
            </a:r>
          </a:p>
          <a:p>
            <a:r>
              <a:rPr lang="en-GB" sz="21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among learners, and empower individuals</a:t>
            </a:r>
          </a:p>
          <a:p>
            <a:r>
              <a:rPr lang="en-GB" sz="21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worldwide. We prioritize inclusivity, accessibility,</a:t>
            </a:r>
          </a:p>
          <a:p>
            <a:pPr marL="0" indent="0">
              <a:buNone/>
            </a:pPr>
            <a:r>
              <a:rPr lang="en-GB" sz="21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  and data security to ensure a trusted and</a:t>
            </a:r>
          </a:p>
          <a:p>
            <a:pPr marL="0" indent="0">
              <a:buNone/>
            </a:pPr>
            <a:r>
              <a:rPr lang="en-GB" sz="21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enriching educational experience for all users.</a:t>
            </a:r>
            <a:endParaRPr lang="en-US" sz="21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F3F535-2BBF-44C9-53EA-74E832518C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42376" y="2463834"/>
            <a:ext cx="5652344" cy="327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4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8FA0-E53D-C2A6-045E-CF8F4986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PROBLEM ANALYSIS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A2346-FFBF-AAF7-DBA3-2EAF8AC57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challenges we addressed that students generally faced are : </a:t>
            </a:r>
          </a:p>
          <a:p>
            <a:pPr marL="514350" indent="-514350">
              <a:buFont typeface="+mj-lt"/>
              <a:buAutoNum type="romanUcPeriod"/>
            </a:pPr>
            <a:r>
              <a:rPr lang="en-GB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Hassle and time waste</a:t>
            </a:r>
            <a:endParaRPr lang="en-GB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514350" indent="-514350">
              <a:buFont typeface="+mj-lt"/>
              <a:buAutoNum type="romanUcPeriod"/>
            </a:pPr>
            <a:r>
              <a:rPr lang="en-GB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I</a:t>
            </a:r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nsufficient resource retrieval</a:t>
            </a:r>
          </a:p>
          <a:p>
            <a:pPr marL="514350" indent="-514350">
              <a:buFont typeface="+mj-lt"/>
              <a:buAutoNum type="romanUcPeriod"/>
            </a:pPr>
            <a:r>
              <a:rPr lang="en-GB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L</a:t>
            </a:r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imited availability</a:t>
            </a:r>
          </a:p>
          <a:p>
            <a:pPr marL="0" indent="0">
              <a:buNone/>
            </a:pPr>
            <a:endParaRPr lang="en-GB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DE3835-C2EC-127C-7E3B-244C56B80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79011" y="2400221"/>
            <a:ext cx="5615709" cy="346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0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8FA0-E53D-C2A6-045E-CF8F4986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WHY TO CHOOSE US ?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A2346-FFBF-AAF7-DBA3-2EAF8AC57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Centralized Access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Collaborative Learning</a:t>
            </a:r>
            <a:endParaRPr lang="en-US" b="1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User-Friendly Interface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Adaptive to curriculu</a:t>
            </a:r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m</a:t>
            </a:r>
            <a:endParaRPr lang="en-US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pic>
        <p:nvPicPr>
          <p:cNvPr id="1026" name="Picture 2" descr="Why Choose Us Images – Browse 1,587 Stock Photos, Vectors ...">
            <a:extLst>
              <a:ext uri="{FF2B5EF4-FFF2-40B4-BE49-F238E27FC236}">
                <a16:creationId xmlns:a16="http://schemas.microsoft.com/office/drawing/2014/main" id="{599FF626-9D23-FEC6-47CD-2AF4A0EF5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220" y="2108201"/>
            <a:ext cx="51435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55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wipe/>
      </p:transition>
    </mc:Choice>
    <mc:Fallback xmlns="">
      <p:transition spd="slow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1E6647-DD22-D611-2C23-F015DA01911F}"/>
              </a:ext>
            </a:extLst>
          </p:cNvPr>
          <p:cNvSpPr txBox="1"/>
          <p:nvPr/>
        </p:nvSpPr>
        <p:spPr>
          <a:xfrm>
            <a:off x="2090060" y="2565919"/>
            <a:ext cx="8145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Glimpse of website:</a:t>
            </a:r>
          </a:p>
        </p:txBody>
      </p:sp>
    </p:spTree>
    <p:extLst>
      <p:ext uri="{BB962C8B-B14F-4D97-AF65-F5344CB8AC3E}">
        <p14:creationId xmlns:p14="http://schemas.microsoft.com/office/powerpoint/2010/main" val="344250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7F8144-E0BD-5963-8877-EFFBAFE83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453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7F8144-E0BD-5963-8877-EFFBAFE83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73115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{ACA17DA5-26AA-47FB-AC9B-DABADE405E58}tf56160789_win32</Template>
  <TotalTime>241</TotalTime>
  <Words>313</Words>
  <Application>Microsoft Office PowerPoint</Application>
  <PresentationFormat>Widescreen</PresentationFormat>
  <Paragraphs>41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Bookman Old Style</vt:lpstr>
      <vt:lpstr>Calibri</vt:lpstr>
      <vt:lpstr>Franklin Gothic Book</vt:lpstr>
      <vt:lpstr>Söhne</vt:lpstr>
      <vt:lpstr>Custom</vt:lpstr>
      <vt:lpstr>ONE STOP SOLUTIONS Empowering Education by 1 Click….</vt:lpstr>
      <vt:lpstr>INTRODUCTION</vt:lpstr>
      <vt:lpstr>LANGUAGES USED:</vt:lpstr>
      <vt:lpstr>PURPOSE</vt:lpstr>
      <vt:lpstr>PROBLEM ANALYSIS</vt:lpstr>
      <vt:lpstr>WHY TO CHOOSE US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STOP SOLUTIONS: Empowering Education by One Click….</dc:title>
  <dc:creator>Hitesh Bhandari</dc:creator>
  <cp:lastModifiedBy>Raghav K</cp:lastModifiedBy>
  <cp:revision>3</cp:revision>
  <dcterms:created xsi:type="dcterms:W3CDTF">2024-04-25T14:37:00Z</dcterms:created>
  <dcterms:modified xsi:type="dcterms:W3CDTF">2024-04-26T10:11:17Z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